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7" r:id="rId4"/>
    <p:sldId id="266" r:id="rId5"/>
    <p:sldId id="263" r:id="rId6"/>
    <p:sldId id="258" r:id="rId7"/>
    <p:sldId id="260" r:id="rId8"/>
    <p:sldId id="264" r:id="rId9"/>
    <p:sldId id="262" r:id="rId10"/>
    <p:sldId id="265" r:id="rId11"/>
    <p:sldId id="259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4DC6A-FE07-45C4-9353-716C9A54900D}" type="datetimeFigureOut">
              <a:rPr lang="en-IN" smtClean="0"/>
              <a:t>17-11-2022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DFAEB-9687-4C47-A248-BE5F431B4CA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961906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4DC6A-FE07-45C4-9353-716C9A54900D}" type="datetimeFigureOut">
              <a:rPr lang="en-IN" smtClean="0"/>
              <a:t>17-11-2022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DFAEB-9687-4C47-A248-BE5F431B4CA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051602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4DC6A-FE07-45C4-9353-716C9A54900D}" type="datetimeFigureOut">
              <a:rPr lang="en-IN" smtClean="0"/>
              <a:t>17-11-2022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DFAEB-9687-4C47-A248-BE5F431B4CA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981014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4DC6A-FE07-45C4-9353-716C9A54900D}" type="datetimeFigureOut">
              <a:rPr lang="en-IN" smtClean="0"/>
              <a:t>17-11-2022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DFAEB-9687-4C47-A248-BE5F431B4CA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425532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4DC6A-FE07-45C4-9353-716C9A54900D}" type="datetimeFigureOut">
              <a:rPr lang="en-IN" smtClean="0"/>
              <a:t>17-11-2022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DFAEB-9687-4C47-A248-BE5F431B4CA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461974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4DC6A-FE07-45C4-9353-716C9A54900D}" type="datetimeFigureOut">
              <a:rPr lang="en-IN" smtClean="0"/>
              <a:t>17-11-2022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DFAEB-9687-4C47-A248-BE5F431B4CA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142182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4DC6A-FE07-45C4-9353-716C9A54900D}" type="datetimeFigureOut">
              <a:rPr lang="en-IN" smtClean="0"/>
              <a:t>17-11-2022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DFAEB-9687-4C47-A248-BE5F431B4CA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748609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4DC6A-FE07-45C4-9353-716C9A54900D}" type="datetimeFigureOut">
              <a:rPr lang="en-IN" smtClean="0"/>
              <a:t>17-11-2022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DFAEB-9687-4C47-A248-BE5F431B4CA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342069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4DC6A-FE07-45C4-9353-716C9A54900D}" type="datetimeFigureOut">
              <a:rPr lang="en-IN" smtClean="0"/>
              <a:t>17-11-2022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DFAEB-9687-4C47-A248-BE5F431B4CA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979200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4DC6A-FE07-45C4-9353-716C9A54900D}" type="datetimeFigureOut">
              <a:rPr lang="en-IN" smtClean="0"/>
              <a:t>17-11-2022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DFAEB-9687-4C47-A248-BE5F431B4CA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664475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4DC6A-FE07-45C4-9353-716C9A54900D}" type="datetimeFigureOut">
              <a:rPr lang="en-IN" smtClean="0"/>
              <a:t>17-11-2022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DFAEB-9687-4C47-A248-BE5F431B4CA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244115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B4DC6A-FE07-45C4-9353-716C9A54900D}" type="datetimeFigureOut">
              <a:rPr lang="en-IN" smtClean="0"/>
              <a:t>17-11-2022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4DFAEB-9687-4C47-A248-BE5F431B4CA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712569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33253" t="23475" r="23962" b="7136"/>
          <a:stretch/>
        </p:blipFill>
        <p:spPr>
          <a:xfrm>
            <a:off x="243140" y="225084"/>
            <a:ext cx="7019830" cy="640079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51369" t="35626" r="43117" b="35721"/>
          <a:stretch/>
        </p:blipFill>
        <p:spPr>
          <a:xfrm>
            <a:off x="5472331" y="2208627"/>
            <a:ext cx="1448973" cy="423327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Rectangle 5"/>
          <p:cNvSpPr/>
          <p:nvPr/>
        </p:nvSpPr>
        <p:spPr>
          <a:xfrm>
            <a:off x="5472331" y="3108961"/>
            <a:ext cx="956604" cy="337624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5472331" y="3931369"/>
            <a:ext cx="1139484" cy="41555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9" name="Straight Arrow Connector 8"/>
          <p:cNvCxnSpPr>
            <a:stCxn id="7" idx="1"/>
          </p:cNvCxnSpPr>
          <p:nvPr/>
        </p:nvCxnSpPr>
        <p:spPr>
          <a:xfrm flipH="1" flipV="1">
            <a:off x="2489982" y="2588455"/>
            <a:ext cx="2982349" cy="155068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 flipV="1">
            <a:off x="4698607" y="1013976"/>
            <a:ext cx="1167618" cy="209498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5467314" y="2601974"/>
            <a:ext cx="1453989" cy="2335786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552008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190980" y="2293034"/>
            <a:ext cx="15071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 smtClean="0"/>
              <a:t>Skipped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12765244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35800" t="45625" r="26466" b="42836"/>
          <a:stretch/>
        </p:blipFill>
        <p:spPr>
          <a:xfrm>
            <a:off x="211015" y="3038622"/>
            <a:ext cx="4965896" cy="85615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35260" t="43702" r="26466" b="19567"/>
          <a:stretch/>
        </p:blipFill>
        <p:spPr>
          <a:xfrm>
            <a:off x="211015" y="211016"/>
            <a:ext cx="4965896" cy="26869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Rectangle 3"/>
          <p:cNvSpPr/>
          <p:nvPr/>
        </p:nvSpPr>
        <p:spPr>
          <a:xfrm>
            <a:off x="1941342" y="2630659"/>
            <a:ext cx="886264" cy="267289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/>
          <p:cNvSpPr txBox="1"/>
          <p:nvPr/>
        </p:nvSpPr>
        <p:spPr>
          <a:xfrm>
            <a:off x="196948" y="4051113"/>
            <a:ext cx="49799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I do not want to run this wait activity. Since we mentioned skipped, Wait activity won’t run.</a:t>
            </a:r>
            <a:endParaRPr lang="en-IN" dirty="0"/>
          </a:p>
        </p:txBody>
      </p:sp>
      <p:sp>
        <p:nvSpPr>
          <p:cNvPr id="7" name="Rectangle 6"/>
          <p:cNvSpPr/>
          <p:nvPr/>
        </p:nvSpPr>
        <p:spPr>
          <a:xfrm>
            <a:off x="196948" y="196949"/>
            <a:ext cx="4979963" cy="45004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l="38611" t="21971" r="30683" b="50144"/>
          <a:stretch/>
        </p:blipFill>
        <p:spPr>
          <a:xfrm>
            <a:off x="5584873" y="211016"/>
            <a:ext cx="5838093" cy="292325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Rectangle 9"/>
          <p:cNvSpPr/>
          <p:nvPr/>
        </p:nvSpPr>
        <p:spPr>
          <a:xfrm>
            <a:off x="5570805" y="196946"/>
            <a:ext cx="6471140" cy="423671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TextBox 10"/>
          <p:cNvSpPr txBox="1"/>
          <p:nvPr/>
        </p:nvSpPr>
        <p:spPr>
          <a:xfrm>
            <a:off x="5584872" y="3204612"/>
            <a:ext cx="6607127" cy="1229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sz="1700" dirty="0" smtClean="0"/>
              <a:t>1) If </a:t>
            </a:r>
            <a:r>
              <a:rPr lang="en-IN" sz="1700" b="1" dirty="0" smtClean="0"/>
              <a:t>Copy data1 </a:t>
            </a:r>
            <a:r>
              <a:rPr lang="en-IN" sz="1700" dirty="0" smtClean="0"/>
              <a:t>activity </a:t>
            </a:r>
            <a:r>
              <a:rPr lang="en-IN" sz="1700" b="1" dirty="0" smtClean="0"/>
              <a:t>completes</a:t>
            </a:r>
            <a:r>
              <a:rPr lang="en-IN" sz="1700" dirty="0" smtClean="0"/>
              <a:t> then it goes to </a:t>
            </a:r>
            <a:r>
              <a:rPr lang="en-IN" sz="1700" b="1" dirty="0" smtClean="0"/>
              <a:t>Copy data2 </a:t>
            </a:r>
            <a:r>
              <a:rPr lang="en-IN" sz="1700" dirty="0" smtClean="0"/>
              <a:t>but since   </a:t>
            </a:r>
          </a:p>
          <a:p>
            <a:pPr>
              <a:lnSpc>
                <a:spcPct val="150000"/>
              </a:lnSpc>
            </a:pPr>
            <a:r>
              <a:rPr lang="en-IN" sz="1700" dirty="0" smtClean="0"/>
              <a:t>     it mentioned as skipped(skips Copy data2) it triggers for </a:t>
            </a:r>
            <a:r>
              <a:rPr lang="en-IN" sz="1700" b="1" dirty="0" smtClean="0"/>
              <a:t>Copy data3.</a:t>
            </a:r>
          </a:p>
          <a:p>
            <a:pPr>
              <a:lnSpc>
                <a:spcPct val="150000"/>
              </a:lnSpc>
            </a:pPr>
            <a:r>
              <a:rPr lang="en-IN" sz="1700" dirty="0" smtClean="0"/>
              <a:t>2) If </a:t>
            </a:r>
            <a:r>
              <a:rPr lang="en-IN" sz="1700" b="1" dirty="0" smtClean="0"/>
              <a:t>Copy data1 </a:t>
            </a:r>
            <a:r>
              <a:rPr lang="en-IN" sz="1700" dirty="0" smtClean="0"/>
              <a:t>activity </a:t>
            </a:r>
            <a:r>
              <a:rPr lang="en-IN" sz="1700" b="1" dirty="0" smtClean="0"/>
              <a:t>failes</a:t>
            </a:r>
            <a:r>
              <a:rPr lang="en-IN" sz="1700" dirty="0" smtClean="0"/>
              <a:t> then it goes to </a:t>
            </a:r>
            <a:r>
              <a:rPr lang="en-IN" sz="1700" b="1" dirty="0" smtClean="0"/>
              <a:t>Data flow1.</a:t>
            </a:r>
            <a:endParaRPr lang="en-IN" sz="1700" b="1" dirty="0"/>
          </a:p>
        </p:txBody>
      </p:sp>
    </p:spTree>
    <p:extLst>
      <p:ext uri="{BB962C8B-B14F-4D97-AF65-F5344CB8AC3E}">
        <p14:creationId xmlns:p14="http://schemas.microsoft.com/office/powerpoint/2010/main" val="28165578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5830" t="8995" r="3635" b="3104"/>
          <a:stretch/>
        </p:blipFill>
        <p:spPr>
          <a:xfrm>
            <a:off x="225082" y="239151"/>
            <a:ext cx="3362179" cy="308918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017044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416062" y="2461846"/>
            <a:ext cx="14606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 smtClean="0"/>
              <a:t>Success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7709413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39692" t="24664" r="33927" b="51298"/>
          <a:stretch/>
        </p:blipFill>
        <p:spPr>
          <a:xfrm>
            <a:off x="211014" y="267287"/>
            <a:ext cx="4393623" cy="22508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TextBox 2"/>
          <p:cNvSpPr txBox="1"/>
          <p:nvPr/>
        </p:nvSpPr>
        <p:spPr>
          <a:xfrm>
            <a:off x="211014" y="2518113"/>
            <a:ext cx="4393623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dirty="0" smtClean="0"/>
              <a:t>If </a:t>
            </a:r>
            <a:r>
              <a:rPr lang="en-IN" b="1" dirty="0" smtClean="0"/>
              <a:t>Copy data1 </a:t>
            </a:r>
            <a:r>
              <a:rPr lang="en-IN" dirty="0" smtClean="0"/>
              <a:t>completes successfully then it will go to </a:t>
            </a:r>
            <a:r>
              <a:rPr lang="en-IN" b="1" dirty="0" smtClean="0"/>
              <a:t>Copy data2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26052747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416062" y="2461846"/>
            <a:ext cx="13063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 smtClean="0"/>
              <a:t>Failure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32874849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35260" t="43702" r="26466" b="19567"/>
          <a:stretch/>
        </p:blipFill>
        <p:spPr>
          <a:xfrm>
            <a:off x="436101" y="140677"/>
            <a:ext cx="4965894" cy="26869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Rectangle 2"/>
          <p:cNvSpPr/>
          <p:nvPr/>
        </p:nvSpPr>
        <p:spPr>
          <a:xfrm>
            <a:off x="2180494" y="1913207"/>
            <a:ext cx="886264" cy="323557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35800" t="45433" r="26466" b="42644"/>
          <a:stretch/>
        </p:blipFill>
        <p:spPr>
          <a:xfrm>
            <a:off x="436101" y="2954213"/>
            <a:ext cx="4965894" cy="88469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436100" y="3938957"/>
            <a:ext cx="49799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Lookup activity completed successfully. Since we put failure, wait activity got skipped.</a:t>
            </a:r>
            <a:endParaRPr lang="en-IN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l="35801" t="45433" r="26573" b="42644"/>
          <a:stretch/>
        </p:blipFill>
        <p:spPr>
          <a:xfrm>
            <a:off x="436101" y="4685339"/>
            <a:ext cx="4965894" cy="88723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436099" y="5672625"/>
            <a:ext cx="49799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Lookup activity failed even though Since we put failure, wait activity got triggered.</a:t>
            </a:r>
            <a:endParaRPr lang="en-IN" dirty="0"/>
          </a:p>
        </p:txBody>
      </p:sp>
      <p:sp>
        <p:nvSpPr>
          <p:cNvPr id="15" name="Rectangle 14"/>
          <p:cNvSpPr/>
          <p:nvPr/>
        </p:nvSpPr>
        <p:spPr>
          <a:xfrm>
            <a:off x="422031" y="126609"/>
            <a:ext cx="4979963" cy="617827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7258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38829" t="24856" r="30033" b="49183"/>
          <a:stretch/>
        </p:blipFill>
        <p:spPr>
          <a:xfrm>
            <a:off x="239152" y="295421"/>
            <a:ext cx="5669279" cy="265747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TextBox 2"/>
          <p:cNvSpPr txBox="1"/>
          <p:nvPr/>
        </p:nvSpPr>
        <p:spPr>
          <a:xfrm>
            <a:off x="225084" y="3024552"/>
            <a:ext cx="59956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If </a:t>
            </a:r>
            <a:r>
              <a:rPr lang="en-IN" b="1" dirty="0" smtClean="0"/>
              <a:t>Copy data1 </a:t>
            </a:r>
            <a:r>
              <a:rPr lang="en-IN" dirty="0" smtClean="0"/>
              <a:t>activity </a:t>
            </a:r>
            <a:r>
              <a:rPr lang="en-IN" b="1" dirty="0" smtClean="0"/>
              <a:t>completes</a:t>
            </a:r>
            <a:r>
              <a:rPr lang="en-IN" dirty="0" smtClean="0"/>
              <a:t> then it goes to </a:t>
            </a:r>
            <a:r>
              <a:rPr lang="en-IN" b="1" dirty="0" smtClean="0"/>
              <a:t>Copy data2.</a:t>
            </a:r>
          </a:p>
          <a:p>
            <a:r>
              <a:rPr lang="en-IN" dirty="0"/>
              <a:t>If </a:t>
            </a:r>
            <a:r>
              <a:rPr lang="en-IN" b="1" dirty="0"/>
              <a:t>Copy data1 </a:t>
            </a:r>
            <a:r>
              <a:rPr lang="en-IN" dirty="0"/>
              <a:t>activity </a:t>
            </a:r>
            <a:r>
              <a:rPr lang="en-IN" b="1" dirty="0" smtClean="0"/>
              <a:t>failes</a:t>
            </a:r>
            <a:r>
              <a:rPr lang="en-IN" dirty="0" smtClean="0"/>
              <a:t> </a:t>
            </a:r>
            <a:r>
              <a:rPr lang="en-IN" dirty="0"/>
              <a:t>then it goes to </a:t>
            </a:r>
            <a:r>
              <a:rPr lang="en-IN" b="1" dirty="0" smtClean="0"/>
              <a:t>Data flow1.</a:t>
            </a:r>
            <a:endParaRPr lang="en-IN" b="1" dirty="0"/>
          </a:p>
        </p:txBody>
      </p:sp>
      <p:sp>
        <p:nvSpPr>
          <p:cNvPr id="4" name="Rectangle 3"/>
          <p:cNvSpPr/>
          <p:nvPr/>
        </p:nvSpPr>
        <p:spPr>
          <a:xfrm>
            <a:off x="225084" y="281353"/>
            <a:ext cx="5683347" cy="33895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044597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853355" y="2518117"/>
            <a:ext cx="21269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 smtClean="0"/>
              <a:t>Completion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35197358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l="35260" t="43702" r="26466" b="19567"/>
          <a:stretch/>
        </p:blipFill>
        <p:spPr>
          <a:xfrm>
            <a:off x="211015" y="140677"/>
            <a:ext cx="4965893" cy="26869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Rectangle 10"/>
          <p:cNvSpPr/>
          <p:nvPr/>
        </p:nvSpPr>
        <p:spPr>
          <a:xfrm>
            <a:off x="1955408" y="2250832"/>
            <a:ext cx="1026941" cy="309489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/>
          <a:srcRect l="35692" t="45236" r="26466" b="42836"/>
          <a:stretch/>
        </p:blipFill>
        <p:spPr>
          <a:xfrm>
            <a:off x="211015" y="2956422"/>
            <a:ext cx="4965894" cy="88248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TextBox 12"/>
          <p:cNvSpPr txBox="1"/>
          <p:nvPr/>
        </p:nvSpPr>
        <p:spPr>
          <a:xfrm>
            <a:off x="211014" y="4979963"/>
            <a:ext cx="49799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Whether it is passed / failed it does not matter, if it completes it will get trigger.</a:t>
            </a:r>
            <a:endParaRPr lang="en-IN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/>
          <a:srcRect l="35692" t="45625" r="26466" b="42452"/>
          <a:stretch/>
        </p:blipFill>
        <p:spPr>
          <a:xfrm>
            <a:off x="211015" y="3959269"/>
            <a:ext cx="4965894" cy="88216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6" name="Rectangle 15"/>
          <p:cNvSpPr/>
          <p:nvPr/>
        </p:nvSpPr>
        <p:spPr>
          <a:xfrm>
            <a:off x="196945" y="126608"/>
            <a:ext cx="4979963" cy="617827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/>
          <a:srcRect l="38748" t="21971" r="23980" b="49952"/>
          <a:stretch/>
        </p:blipFill>
        <p:spPr>
          <a:xfrm>
            <a:off x="5514536" y="140676"/>
            <a:ext cx="6443002" cy="273466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" name="TextBox 16"/>
          <p:cNvSpPr txBox="1"/>
          <p:nvPr/>
        </p:nvSpPr>
        <p:spPr>
          <a:xfrm>
            <a:off x="5472331" y="2956422"/>
            <a:ext cx="64852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Whether it is passed / failed (</a:t>
            </a:r>
            <a:r>
              <a:rPr lang="en-IN" b="1" dirty="0" smtClean="0"/>
              <a:t>Copy data1</a:t>
            </a:r>
            <a:r>
              <a:rPr lang="en-IN" dirty="0" smtClean="0"/>
              <a:t>) it does not matter, if it completes it will get trigger to </a:t>
            </a:r>
            <a:r>
              <a:rPr lang="en-IN" b="1" dirty="0" smtClean="0"/>
              <a:t>Copy data4</a:t>
            </a:r>
            <a:r>
              <a:rPr lang="en-IN" dirty="0" smtClean="0"/>
              <a:t>.</a:t>
            </a:r>
            <a:endParaRPr lang="en-IN" dirty="0"/>
          </a:p>
        </p:txBody>
      </p:sp>
      <p:sp>
        <p:nvSpPr>
          <p:cNvPr id="18" name="Rectangle 17"/>
          <p:cNvSpPr/>
          <p:nvPr/>
        </p:nvSpPr>
        <p:spPr>
          <a:xfrm>
            <a:off x="5514537" y="126608"/>
            <a:ext cx="6443001" cy="34761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234406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</TotalTime>
  <Words>178</Words>
  <Application>Microsoft Office PowerPoint</Application>
  <PresentationFormat>Widescreen</PresentationFormat>
  <Paragraphs>15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SURESH</dc:creator>
  <cp:lastModifiedBy>SURESH</cp:lastModifiedBy>
  <cp:revision>16</cp:revision>
  <dcterms:created xsi:type="dcterms:W3CDTF">2022-11-01T07:28:02Z</dcterms:created>
  <dcterms:modified xsi:type="dcterms:W3CDTF">2022-11-17T17:57:32Z</dcterms:modified>
</cp:coreProperties>
</file>